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6BD"/>
    <a:srgbClr val="FFEE4B"/>
    <a:srgbClr val="EEAD00"/>
    <a:srgbClr val="FF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5124-6E4D-47D1-9146-34211DBACD79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5ABD-788E-4318-93C2-21B945D09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F5ABD-788E-4318-93C2-21B945D099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F5FB5-292A-4AD7-8D1D-CA5E98053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A008BA-D3F9-422F-A809-338BCF103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B68FC-0B5A-41C2-82C1-1C2FF469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C55B2-FC76-4107-A9FD-56878449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5A5D-CE21-48B6-94E9-EECB46F8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2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01A56-8297-4634-AFB9-B6413428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49052-C8FD-40F3-8DC3-BF8C25E90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169FF-76F4-449D-84BA-A4CAA6B1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77EE4-1A2B-435A-9C0B-2F01E38B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AE916-DAAF-4BCF-B913-D370A415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4557D5-9B31-4720-9785-D748778FF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7FE727-8C14-4160-946E-28B81C7B8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A393A-B6B3-4725-953B-8158C4A2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4D599-F061-4E22-B108-CE0FDE5A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BC6B-D693-4889-950C-5EF88C0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1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FDBE-E5EF-4199-AB5F-BCA4C33B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EFF68-B592-46D6-968A-3DE139CC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B9F41-4008-4A13-AA33-E83CF150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490D-6C1F-4A23-96F9-178CB5DB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86442-F71E-4AC2-840D-28DBA0B7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0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6F148-5239-4883-BDAD-2686D4A7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69FCB2-17A7-4665-8330-3EE176AC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0B9B0-A258-471B-9114-E9840EEB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F613D-D96C-408F-B6AE-EAA4E231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89774-C66C-4327-85E0-06DFBB47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B7C94-EFEE-4538-88EA-87FB198B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98154-C94A-4205-947D-5B0F7EFBF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E6C30F-A1F5-4DD9-824B-5F44A5AB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5E96B-7A44-413C-802B-861798FA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D3D2C1-61CD-4BD2-8ADC-4A87F639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93534-BC82-40D3-8ACB-33CB90D3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6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766C-55AC-4BA1-A55A-24BB9BB3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B36AFB-044D-4ABF-AD91-203CF3BC0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E5B55-32B9-4116-AAAD-971B64E5E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F23A7A-1045-40DB-AE28-E75C2A71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8D766-247B-440F-BB8C-3F1A1F289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7F283D-8D44-4499-AC7D-396BF289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5D8853-F5BC-4B1F-8279-2D7CB0B8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6773C6-B7C0-47E4-9A21-3413C245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1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E9D4E-C6B4-4313-89C6-156025B7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9AD73-16A0-46EA-A865-39D6BE0D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56D732-F374-489F-88A4-11DEDF95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DC614B-1EB5-4D9E-B92C-0CB92122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A6F2FB-10D6-4A47-8B2C-57542DA8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E40C39-EC0B-4A7E-A422-84D7C3DA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A3AB6-BDB5-4C04-9986-ECF0A6A3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2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6A3EC-4584-49F6-81FB-BB07F3B2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884F2-2716-4446-9732-EC0E084D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088DE-C204-4052-A2DA-BF286C318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71DC2-733D-419A-973F-BF34F4E5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A73C1-50AA-438E-A600-5B0DEBEE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6C2B3-FB41-4DCE-8D2F-D913B15B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3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EDE96-DBE9-4916-890F-7612B4F4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DEB5ED-0C5B-426A-A771-7F63707B6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07132-0A1F-44A1-A131-1A1C6B19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3D692D-09CA-4D2C-A71E-786EB97E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07BE0-53A9-4221-BB40-8747BC5C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96BB0-73C1-4731-888B-C5F02A415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0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E672-7296-4C26-9609-448370D2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5C862-0589-414F-A95A-560F4B75C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DCB4AF-00E4-484E-9C66-AB7F3A5BD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A024-9905-495E-9B2A-9B0B22896D0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7A60B-5747-469B-94FB-624579D91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855CE-E7BB-4678-8EFF-F5E59D7E0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7A45-5930-48ED-A70C-9EAA2AF3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64D81-965A-4690-87EA-AE9136933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03" y="5885935"/>
            <a:ext cx="848497" cy="84849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311A3-9268-4DD8-8667-7896CDBE9588}"/>
              </a:ext>
            </a:extLst>
          </p:cNvPr>
          <p:cNvSpPr/>
          <p:nvPr/>
        </p:nvSpPr>
        <p:spPr>
          <a:xfrm>
            <a:off x="819913" y="4266036"/>
            <a:ext cx="10371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rgbClr val="FFEE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«Говорим о войне и Победе»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1FA5D-AAB1-4918-B3AB-A367AAD4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61" y="339432"/>
            <a:ext cx="5285278" cy="3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2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82EAB-0306-47B8-9697-EA7AADAB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BE0C5-2FCB-4B08-8EC9-2AB969B7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7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AFA7EF-E5F4-46C0-A40C-28113E01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410" y="732829"/>
            <a:ext cx="6858000" cy="4185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ГЕРОЙ СОВЕТСКОГО СОЮЗА, КОМАНДИР ПАРТИЗАНСКОЙ БРИГАДЫ «ЗА СОВЕТСКУЮ БЕЛОРУССИЮ» ВИТЕБСКОЙ ОБЛАСТИ БЕЛОРУССКОЙ ССР 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Родился 29 сентября 1905 года в городе Чита в семье рабочего. После революции вместе с родителями переехал в Гомель. 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ru-RU" sz="2000" dirty="0"/>
              <a:t>В Красной Армии в 1927 – 1929 годах и с 1941 года. 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ru-RU" sz="2000" dirty="0"/>
              <a:t>Участник Великой Отечественной войны с 1941 года. Участвовал в обороне Гомеля и Москвы. С мая 1942 года – 2-й секретарь </a:t>
            </a:r>
            <a:r>
              <a:rPr lang="ru-RU" sz="2000" dirty="0" err="1"/>
              <a:t>Суражского</a:t>
            </a:r>
            <a:r>
              <a:rPr lang="ru-RU" sz="2000" dirty="0"/>
              <a:t>, с сентября 1942 года – 1-й секретарь </a:t>
            </a:r>
            <a:r>
              <a:rPr lang="ru-RU" sz="2000" dirty="0" err="1"/>
              <a:t>Бешенковичского</a:t>
            </a:r>
            <a:r>
              <a:rPr lang="ru-RU" sz="2000" dirty="0"/>
              <a:t> подпольных райкомов партии. </a:t>
            </a:r>
          </a:p>
          <a:p>
            <a:pPr marL="0" indent="0">
              <a:buNone/>
            </a:pPr>
            <a:r>
              <a:rPr lang="ru-RU" sz="2000" dirty="0"/>
              <a:t>Одновременно с 8 октября 1942 года – командир партизанской бригады «За Советскую Белоруссию», действовавшей в Витебской области. Бригада под его руководством нанесла большой урон противнику и освободила от оккупантов большую зону.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35E9C3-6742-4847-8263-B1756909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1" y="213809"/>
            <a:ext cx="4639962" cy="6430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2E15E-6F32-420A-9977-8B71895F8112}"/>
              </a:ext>
            </a:extLst>
          </p:cNvPr>
          <p:cNvSpPr txBox="1"/>
          <p:nvPr/>
        </p:nvSpPr>
        <p:spPr>
          <a:xfrm>
            <a:off x="5609968" y="213809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Романов Павел </a:t>
            </a:r>
            <a:r>
              <a:rPr lang="ru-RU" sz="3600" dirty="0" err="1"/>
              <a:t>Минаевич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64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F7DDC-4816-44E6-83C2-E0E8F0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5F793-AC73-45A3-88CB-C43DCA295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1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24C3F-EDA8-42E4-A0F9-C8F9C40C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C36B2-3F80-4EF9-BC85-AB937C67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4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5C77FA-DE33-40CB-A203-6D4A8CC2E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4" y="215585"/>
            <a:ext cx="4524632" cy="6172382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A0AE905-FBD9-4753-A21F-0018C7ED4B2B}"/>
              </a:ext>
            </a:extLst>
          </p:cNvPr>
          <p:cNvSpPr txBox="1">
            <a:spLocks/>
          </p:cNvSpPr>
          <p:nvPr/>
        </p:nvSpPr>
        <p:spPr>
          <a:xfrm>
            <a:off x="5140410" y="761323"/>
            <a:ext cx="7051590" cy="418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Белорусский инженер еврейского происхождения, во время оккупации Минска нацистской Германией в 1941 году возглавил городское подполье. </a:t>
            </a:r>
          </a:p>
          <a:p>
            <a:pPr marL="0" indent="0">
              <a:buNone/>
            </a:pPr>
            <a:r>
              <a:rPr lang="ru-RU" sz="2400" dirty="0"/>
              <a:t>8 июля 1941 года в Октябрьском районе Минска сформировался костяк подпольной группы бывших нефтяников, руководителем которой стал </a:t>
            </a:r>
            <a:r>
              <a:rPr lang="ru-RU" sz="2400" dirty="0" err="1"/>
              <a:t>Казинец</a:t>
            </a:r>
            <a:r>
              <a:rPr lang="ru-RU" sz="2400" dirty="0"/>
              <a:t>. К концу августа он связался с 17 подпольными группами, в том числе с подпольщиками Минского гетто. Ру­ководил отправкой в партизаны пополне­ния, переброской им оружия, медикамен­тов, выводил евреев из гетто, был организатором диверсий на Минском железнодорожном узле. Многое сделал для организации подпольной типографии, в которой печатался листок «Вестник Родины».</a:t>
            </a:r>
          </a:p>
          <a:p>
            <a:pPr marL="0" indent="0">
              <a:buNone/>
            </a:pPr>
            <a:r>
              <a:rPr lang="ru-RU" sz="2400" dirty="0"/>
              <a:t>Был арестован 26 марта и казнён 7 мая 1942 года. Герой Советского Союза (1965).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7ADF1-77D6-45F7-A1CD-7269F47D25FF}"/>
              </a:ext>
            </a:extLst>
          </p:cNvPr>
          <p:cNvSpPr txBox="1"/>
          <p:nvPr/>
        </p:nvSpPr>
        <p:spPr>
          <a:xfrm>
            <a:off x="5140410" y="86498"/>
            <a:ext cx="53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Казинец</a:t>
            </a:r>
            <a:r>
              <a:rPr lang="ru-RU" sz="3600" dirty="0"/>
              <a:t> </a:t>
            </a:r>
            <a:r>
              <a:rPr lang="ru-RU" sz="3600" dirty="0" err="1"/>
              <a:t>Исай</a:t>
            </a:r>
            <a:r>
              <a:rPr lang="ru-RU" sz="3600" dirty="0"/>
              <a:t>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345444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6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9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A12786-BD8B-4902-A9C6-F87CE234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914" y="481914"/>
            <a:ext cx="6993924" cy="6218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700" dirty="0"/>
              <a:t>Николай </a:t>
            </a:r>
            <a:r>
              <a:rPr lang="ru-RU" sz="4700" dirty="0" err="1"/>
              <a:t>Кедышко</a:t>
            </a:r>
            <a:endParaRPr lang="ru-RU" sz="4700" dirty="0"/>
          </a:p>
          <a:p>
            <a:pPr marL="0" indent="0">
              <a:buNone/>
            </a:pPr>
            <a:r>
              <a:rPr lang="ru-RU" dirty="0"/>
              <a:t>Герой Советского Союза. </a:t>
            </a:r>
          </a:p>
          <a:p>
            <a:pPr marL="0" indent="0">
              <a:buNone/>
            </a:pPr>
            <a:r>
              <a:rPr lang="ru-RU" dirty="0"/>
              <a:t>Руководитель подпольной комсомольской организации "Андрюша" во время немецко-фашистской оккупации Минска. </a:t>
            </a:r>
            <a:br>
              <a:rPr lang="ru-RU" dirty="0"/>
            </a:br>
            <a:r>
              <a:rPr lang="ru-RU" dirty="0"/>
              <a:t>    Подпольщики взрывали вражеские склады горючего и боеприпасов, турбины электростанций и водокачки заводов, уничтожали предателей, распространяли листовки и сводки Совинформбюро. Немалой в этом была заслуга группы "Андрюша" и ее руководителя Николая </a:t>
            </a:r>
            <a:r>
              <a:rPr lang="ru-RU" dirty="0" err="1"/>
              <a:t>Кедышко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 Бесстрашный вожак молодежи, возмужал как талантливый организатор и опытный партийный работник, был избран членом Минского подпольного горкома партии. Не раз участвовал в ответственных операциях. Попав в засаду, он убил двух гитлеровцев, но сам был ранен и, не желая попадать в руки врагов, застрелился. </a:t>
            </a:r>
            <a:br>
              <a:rPr lang="ru-RU" dirty="0"/>
            </a:br>
            <a:r>
              <a:rPr lang="ru-RU" dirty="0"/>
              <a:t>    Имя Николая </a:t>
            </a:r>
            <a:r>
              <a:rPr lang="ru-RU" dirty="0" err="1"/>
              <a:t>Кедышко</a:t>
            </a:r>
            <a:r>
              <a:rPr lang="ru-RU" dirty="0"/>
              <a:t> носит одна из улиц Минска.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B978B4-40D7-4731-B8C9-E9E44E82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4" y="365125"/>
            <a:ext cx="4245962" cy="62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6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7A8FB1-3D50-4276-BAE7-8AD27EB5F89F}"/>
              </a:ext>
            </a:extLst>
          </p:cNvPr>
          <p:cNvSpPr/>
          <p:nvPr/>
        </p:nvSpPr>
        <p:spPr>
          <a:xfrm>
            <a:off x="7895968" y="2971800"/>
            <a:ext cx="3867664" cy="914400"/>
          </a:xfrm>
          <a:prstGeom prst="rect">
            <a:avLst/>
          </a:prstGeom>
          <a:solidFill>
            <a:srgbClr val="C9C6BD"/>
          </a:solidFill>
          <a:ln>
            <a:solidFill>
              <a:srgbClr val="C9C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44B14-2EC9-43B1-BFD9-60DBEF6A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616" y="2852716"/>
            <a:ext cx="3989173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Валя Зенкина</a:t>
            </a:r>
          </a:p>
        </p:txBody>
      </p:sp>
    </p:spTree>
    <p:extLst>
      <p:ext uri="{BB962C8B-B14F-4D97-AF65-F5344CB8AC3E}">
        <p14:creationId xmlns:p14="http://schemas.microsoft.com/office/powerpoint/2010/main" val="142375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1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5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66B04-3639-4838-925B-EA038A7F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A736A-08BC-46A5-A232-72C50AADD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6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90EFC-124F-42E7-A8C0-EB463045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94D92-6800-4A4C-807D-6994E2E9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6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393</Words>
  <Application>Microsoft Office PowerPoint</Application>
  <PresentationFormat>Широкоэкранный</PresentationFormat>
  <Paragraphs>15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Валя Зенкина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Bombeshko</dc:creator>
  <cp:lastModifiedBy>Bombeshko</cp:lastModifiedBy>
  <cp:revision>4</cp:revision>
  <dcterms:created xsi:type="dcterms:W3CDTF">2023-05-04T13:11:29Z</dcterms:created>
  <dcterms:modified xsi:type="dcterms:W3CDTF">2023-05-04T13:39:48Z</dcterms:modified>
</cp:coreProperties>
</file>